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81813" cy="9588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28A"/>
    <a:srgbClr val="4BF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 autoAdjust="0"/>
    <p:restoredTop sz="94660" autoAdjust="0"/>
  </p:normalViewPr>
  <p:slideViewPr>
    <p:cSldViewPr>
      <p:cViewPr varScale="1">
        <p:scale>
          <a:sx n="93" d="100"/>
          <a:sy n="93" d="100"/>
        </p:scale>
        <p:origin x="12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4381B042-010F-4DF3-B9BB-A31D3D2316B3}" type="datetimeFigureOut">
              <a:rPr lang="fr-FR" smtClean="0"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554538"/>
            <a:ext cx="5505450" cy="4314825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1B0ACA4-4FB2-41EE-B36A-8CCA4D2B2E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32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0EE-96EF-4877-8B8F-6E5CBA06C459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C.A. Brainstorming - 10 juillet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4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4C63-164B-4F52-90D0-7C8EA9F222C0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CC64-0751-4928-B00B-274E00D191D0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328A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 sz="2800" b="1"/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400"/>
            </a:lvl2pPr>
            <a:lvl3pPr>
              <a:defRPr sz="2000"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4BB9-EA49-4C9B-992C-5B3A0FB541EE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fr-FR" dirty="0" smtClean="0"/>
              <a:t>Dossier candidature Start-up 2014-2015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fld id="{AD7E0DF1-AAAF-4B3D-9869-D23C07DE1AA6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0400"/>
            <a:ext cx="1259632" cy="4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021C-C801-4176-9FF5-525BD04B6D15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88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275C-F294-4685-B51A-E84E63898409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93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951-735F-482D-B453-6387B3C822DA}" type="datetime1">
              <a:rPr lang="fr-FR" smtClean="0"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5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8858-77ED-4CF7-B4DD-77FB1FA0ED01}" type="datetime1">
              <a:rPr lang="fr-FR" smtClean="0"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3D7A-6EDE-48E8-82B3-E4278ABCE79E}" type="datetime1">
              <a:rPr lang="fr-FR" smtClean="0"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8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FB3A-EFE3-42A6-A149-54614DE6AD2F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56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1D8D-0CF1-458C-B654-ACFA1A057771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C.A. Brainstorming - 11 septembre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49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E426-2B1D-4CE9-8AD2-66E048E20904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C.A. Brainstorming - 10 juillet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0DF1-AAAF-4B3D-9869-D23C07DE1A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75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foreau@satelliz.com" TargetMode="External"/><Relationship Id="rId4" Type="http://schemas.openxmlformats.org/officeDocument/2006/relationships/hyperlink" Target="mailto:hmr@eurocloud.f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rocloud.fr/les-commissions/commission-start-up/candidature-start-u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31183"/>
            <a:ext cx="7772400" cy="1470025"/>
          </a:xfrm>
        </p:spPr>
        <p:txBody>
          <a:bodyPr/>
          <a:lstStyle/>
          <a:p>
            <a:r>
              <a:rPr lang="fr-FR" b="1" dirty="0" smtClean="0"/>
              <a:t>Dossier de candidature Start-Up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825" y="5539680"/>
            <a:ext cx="6843575" cy="76964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fr-FR" dirty="0"/>
              <a:t>Toutes les informations inscrites dans le dossier resteront confidentielles et ne seront pas communiquées en dehors des membres du jury qui ont accepté un NDA (clause de confidentialité).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5" y="705591"/>
            <a:ext cx="726859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finir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Envoyer ce document par le formulaire </a:t>
            </a:r>
            <a:r>
              <a:rPr lang="fr-FR" dirty="0"/>
              <a:t>en ligne : </a:t>
            </a:r>
            <a:endParaRPr lang="fr-FR" dirty="0" smtClean="0"/>
          </a:p>
          <a:p>
            <a:pPr lvl="1"/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://www.eurocloud.fr/les-commissions/commission-start-up/candidature-start-up</a:t>
            </a:r>
            <a:r>
              <a:rPr lang="fr-FR" dirty="0" smtClean="0">
                <a:hlinkClick r:id="rId2"/>
              </a:rPr>
              <a:t>/</a:t>
            </a:r>
            <a:r>
              <a:rPr lang="fr-FR" dirty="0" smtClean="0"/>
              <a:t>	</a:t>
            </a:r>
          </a:p>
          <a:p>
            <a:endParaRPr lang="fr-FR" dirty="0"/>
          </a:p>
          <a:p>
            <a:r>
              <a:rPr lang="fr-FR" dirty="0" smtClean="0"/>
              <a:t>Contacts :</a:t>
            </a:r>
          </a:p>
          <a:p>
            <a:pPr lvl="1"/>
            <a:r>
              <a:rPr lang="fr-FR" dirty="0" smtClean="0">
                <a:hlinkClick r:id="rId3"/>
              </a:rPr>
              <a:t>Ludovic </a:t>
            </a:r>
            <a:r>
              <a:rPr lang="fr-FR" dirty="0" err="1" smtClean="0">
                <a:hlinkClick r:id="rId3"/>
              </a:rPr>
              <a:t>Foreau</a:t>
            </a:r>
            <a:r>
              <a:rPr lang="fr-FR" dirty="0" smtClean="0"/>
              <a:t>, Président de la commission Start-Up d’EuroCloud France.</a:t>
            </a:r>
          </a:p>
          <a:p>
            <a:pPr lvl="1"/>
            <a:r>
              <a:rPr lang="fr-FR" dirty="0" smtClean="0">
                <a:hlinkClick r:id="rId4"/>
              </a:rPr>
              <a:t>Henry-Michel Rozenblum</a:t>
            </a:r>
            <a:r>
              <a:rPr lang="fr-FR" dirty="0" smtClean="0"/>
              <a:t>, Délégué Général d’EuroCloud France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15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à respecter pour votre candidature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Utiliser uniquement ce document PowerPoint de 8 pages. </a:t>
            </a:r>
          </a:p>
          <a:p>
            <a:pPr lvl="1"/>
            <a:r>
              <a:rPr lang="fr-FR" dirty="0"/>
              <a:t>Cela permettra de faire passer les messages importants à la commission. </a:t>
            </a:r>
          </a:p>
          <a:p>
            <a:pPr lvl="1"/>
            <a:r>
              <a:rPr lang="fr-FR" dirty="0"/>
              <a:t>Utiliser le logo/police/fond de page de votre entreprise. </a:t>
            </a:r>
          </a:p>
          <a:p>
            <a:pPr lvl="1"/>
            <a:r>
              <a:rPr lang="fr-FR" dirty="0"/>
              <a:t>Conserver le même format pour l’ensemble des slides, exceptés les graphiques. </a:t>
            </a:r>
          </a:p>
          <a:p>
            <a:pPr lvl="1"/>
            <a:r>
              <a:rPr lang="fr-FR" dirty="0"/>
              <a:t>Utiliser un seul type et une seule couleur de police. </a:t>
            </a:r>
          </a:p>
          <a:p>
            <a:pPr lvl="1"/>
            <a:r>
              <a:rPr lang="fr-FR" dirty="0"/>
              <a:t>Ne pas utiliser de petites tailles de police. </a:t>
            </a:r>
          </a:p>
          <a:p>
            <a:pPr lvl="1"/>
            <a:r>
              <a:rPr lang="fr-FR" dirty="0"/>
              <a:t>Ne pas dépasser 4 points/3 sous-points par slide dans les listes à puces.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2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Slide d’introduction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 </a:t>
            </a:r>
            <a:r>
              <a:rPr lang="fr-FR" dirty="0"/>
              <a:t>de </a:t>
            </a:r>
            <a:r>
              <a:rPr lang="fr-FR" dirty="0" smtClean="0"/>
              <a:t>société</a:t>
            </a:r>
          </a:p>
          <a:p>
            <a:r>
              <a:rPr lang="fr-FR" dirty="0" smtClean="0"/>
              <a:t>Son Logo</a:t>
            </a:r>
          </a:p>
          <a:p>
            <a:r>
              <a:rPr lang="fr-FR" dirty="0" smtClean="0"/>
              <a:t>Une </a:t>
            </a:r>
            <a:r>
              <a:rPr lang="fr-FR" dirty="0"/>
              <a:t>phrase pitch : « voilà ce qu’on fait, pour qui, et pour quel(s) bénéfice(s) »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38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1 : </a:t>
            </a:r>
            <a:r>
              <a:rPr lang="fr-FR" dirty="0" smtClean="0"/>
              <a:t>La 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</a:t>
            </a:r>
            <a:r>
              <a:rPr lang="fr-FR" dirty="0"/>
              <a:t>du problème que vous avez </a:t>
            </a:r>
            <a:r>
              <a:rPr lang="fr-FR" dirty="0" smtClean="0"/>
              <a:t>observé et </a:t>
            </a:r>
            <a:r>
              <a:rPr lang="fr-FR" dirty="0"/>
              <a:t>que vous </a:t>
            </a:r>
            <a:r>
              <a:rPr lang="fr-FR" dirty="0" smtClean="0"/>
              <a:t>avez décider </a:t>
            </a:r>
            <a:r>
              <a:rPr lang="fr-FR" dirty="0"/>
              <a:t>d’attaquer </a:t>
            </a:r>
            <a:r>
              <a:rPr lang="fr-FR" dirty="0" smtClean="0"/>
              <a:t>avec votre solution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46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fr-FR" dirty="0"/>
              <a:t>Slide </a:t>
            </a:r>
            <a:r>
              <a:rPr lang="fr-FR" dirty="0" smtClean="0"/>
              <a:t>2 : </a:t>
            </a:r>
            <a:r>
              <a:rPr lang="fr-FR" dirty="0"/>
              <a:t>Votre solution comme réponse à la 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 </a:t>
            </a:r>
            <a:r>
              <a:rPr lang="fr-FR" dirty="0"/>
              <a:t>de votre offre et de ses </a:t>
            </a:r>
            <a:r>
              <a:rPr lang="fr-FR" dirty="0" smtClean="0"/>
              <a:t>avantages</a:t>
            </a:r>
          </a:p>
          <a:p>
            <a:r>
              <a:rPr lang="fr-FR" dirty="0" smtClean="0"/>
              <a:t>Un </a:t>
            </a:r>
            <a:r>
              <a:rPr lang="fr-FR" dirty="0"/>
              <a:t>« comment </a:t>
            </a:r>
            <a:r>
              <a:rPr lang="fr-FR" dirty="0" smtClean="0"/>
              <a:t>ça </a:t>
            </a:r>
            <a:r>
              <a:rPr lang="fr-FR" dirty="0"/>
              <a:t>fonctionne » éventuel pour faciliter la compréhension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2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Slide </a:t>
            </a:r>
            <a:r>
              <a:rPr lang="fr-FR" altLang="fr-FR" dirty="0" smtClean="0"/>
              <a:t>3 : </a:t>
            </a:r>
            <a:r>
              <a:rPr lang="fr-FR" altLang="fr-FR" dirty="0" smtClean="0"/>
              <a:t>Le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Votre </a:t>
            </a:r>
            <a:r>
              <a:rPr lang="fr-FR" dirty="0"/>
              <a:t>cible : A qui </a:t>
            </a:r>
            <a:r>
              <a:rPr lang="fr-FR" dirty="0" err="1"/>
              <a:t>vendez-vous</a:t>
            </a:r>
            <a:r>
              <a:rPr lang="fr-FR" dirty="0"/>
              <a:t> </a:t>
            </a:r>
            <a:r>
              <a:rPr lang="fr-FR" dirty="0" smtClean="0"/>
              <a:t>?</a:t>
            </a:r>
          </a:p>
          <a:p>
            <a:r>
              <a:rPr lang="fr-FR" dirty="0" smtClean="0"/>
              <a:t>Comment </a:t>
            </a:r>
            <a:r>
              <a:rPr lang="fr-FR" dirty="0"/>
              <a:t>adressez-vous votre cible ? (en direct, via distributeurs, 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Quelques </a:t>
            </a:r>
            <a:r>
              <a:rPr lang="fr-FR" dirty="0"/>
              <a:t>chiffres pour quantifier votre marché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91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fr-FR" dirty="0"/>
              <a:t>Slide </a:t>
            </a:r>
            <a:r>
              <a:rPr lang="fr-FR" dirty="0" smtClean="0"/>
              <a:t>4 </a:t>
            </a:r>
            <a:r>
              <a:rPr lang="fr-FR" smtClean="0"/>
              <a:t>: </a:t>
            </a:r>
            <a:r>
              <a:rPr lang="fr-FR"/>
              <a:t>Vos concurrents et avantages concurrentiels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panorama de vos </a:t>
            </a:r>
            <a:r>
              <a:rPr lang="fr-FR" dirty="0" smtClean="0"/>
              <a:t>concurrents</a:t>
            </a:r>
          </a:p>
          <a:p>
            <a:r>
              <a:rPr lang="fr-FR" dirty="0" smtClean="0"/>
              <a:t>En </a:t>
            </a:r>
            <a:r>
              <a:rPr lang="fr-FR" dirty="0"/>
              <a:t>quoi votre offre se </a:t>
            </a:r>
            <a:r>
              <a:rPr lang="fr-FR" dirty="0" smtClean="0"/>
              <a:t>distingue-t-elle </a:t>
            </a:r>
            <a:r>
              <a:rPr lang="fr-FR" dirty="0"/>
              <a:t>de vos concurrents </a:t>
            </a:r>
            <a:r>
              <a:rPr lang="fr-FR" dirty="0" smtClean="0"/>
              <a:t>?</a:t>
            </a:r>
          </a:p>
          <a:p>
            <a:r>
              <a:rPr lang="fr-FR" dirty="0" smtClean="0"/>
              <a:t>Quelles </a:t>
            </a:r>
            <a:r>
              <a:rPr lang="fr-FR" dirty="0"/>
              <a:t>sont vos « barrières à l’entrée » </a:t>
            </a:r>
            <a:r>
              <a:rPr lang="fr-FR" dirty="0" smtClean="0"/>
              <a:t>technologiques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8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US" altLang="fr-FR" dirty="0"/>
              <a:t>Slide </a:t>
            </a:r>
            <a:r>
              <a:rPr lang="en-US" altLang="fr-FR" dirty="0" smtClean="0"/>
              <a:t>5 : </a:t>
            </a:r>
            <a:r>
              <a:rPr lang="fr-FR" dirty="0"/>
              <a:t>Votre stade d’avancement et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passé : votre historique (genèse, équipe, dates </a:t>
            </a:r>
            <a:r>
              <a:rPr lang="fr-FR" dirty="0" smtClean="0"/>
              <a:t>clefs)</a:t>
            </a:r>
          </a:p>
          <a:p>
            <a:r>
              <a:rPr lang="fr-FR" dirty="0"/>
              <a:t>L</a:t>
            </a:r>
            <a:r>
              <a:rPr lang="fr-FR" dirty="0" smtClean="0"/>
              <a:t>e </a:t>
            </a:r>
            <a:r>
              <a:rPr lang="fr-FR" dirty="0"/>
              <a:t>présent : où </a:t>
            </a:r>
            <a:r>
              <a:rPr lang="fr-FR" dirty="0" smtClean="0"/>
              <a:t>en êtes-vous </a:t>
            </a:r>
            <a:r>
              <a:rPr lang="fr-FR" dirty="0"/>
              <a:t>aujourd’hui (stade maquette, premiers clients, levées de fonds, …)	</a:t>
            </a:r>
          </a:p>
          <a:p>
            <a:r>
              <a:rPr lang="fr-FR" dirty="0" smtClean="0"/>
              <a:t>Le </a:t>
            </a:r>
            <a:r>
              <a:rPr lang="fr-FR" dirty="0"/>
              <a:t>futur : vos projections (quelques chiffres à +2/3 ans pour donner des repères)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</a:t>
            </a:r>
            <a:r>
              <a:rPr lang="fr-FR" dirty="0" smtClean="0"/>
              <a:t>6 : </a:t>
            </a:r>
            <a:r>
              <a:rPr lang="fr-FR" dirty="0"/>
              <a:t>Références et coordonnées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coordonnées complètes des </a:t>
            </a:r>
            <a:r>
              <a:rPr lang="fr-FR" dirty="0" smtClean="0"/>
              <a:t>contacts</a:t>
            </a:r>
          </a:p>
          <a:p>
            <a:r>
              <a:rPr lang="fr-FR" dirty="0" smtClean="0"/>
              <a:t>Un </a:t>
            </a:r>
            <a:r>
              <a:rPr lang="fr-FR" dirty="0"/>
              <a:t>panneau de vos </a:t>
            </a:r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298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374</Words>
  <Application>Microsoft Macintosh PowerPoint</Application>
  <PresentationFormat>Présentation à l'écran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Wingdings</vt:lpstr>
      <vt:lpstr>Arial</vt:lpstr>
      <vt:lpstr>Thème Office</vt:lpstr>
      <vt:lpstr>Dossier de candidature Start-Up</vt:lpstr>
      <vt:lpstr>Règles à respecter pour votre candidature</vt:lpstr>
      <vt:lpstr>Slide d’introduction</vt:lpstr>
      <vt:lpstr>Slide 1 : La problématique</vt:lpstr>
      <vt:lpstr>Slide 2 : Votre solution comme réponse à la problématique</vt:lpstr>
      <vt:lpstr>Slide 3 : Le marché</vt:lpstr>
      <vt:lpstr>Slide 4 : Vos concurrents et avantages concurrentiels</vt:lpstr>
      <vt:lpstr>Slide 5 : Votre stade d’avancement et perspectives</vt:lpstr>
      <vt:lpstr>Slide 6 : Références et coordonnées</vt:lpstr>
      <vt:lpstr>Pour finir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HMR</dc:creator>
  <cp:lastModifiedBy>Henry-Michel Rozenblum</cp:lastModifiedBy>
  <cp:revision>122</cp:revision>
  <cp:lastPrinted>2012-09-11T09:29:44Z</cp:lastPrinted>
  <dcterms:created xsi:type="dcterms:W3CDTF">2012-05-24T07:31:40Z</dcterms:created>
  <dcterms:modified xsi:type="dcterms:W3CDTF">2016-10-05T17:03:52Z</dcterms:modified>
</cp:coreProperties>
</file>