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81813" cy="9588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28A"/>
    <a:srgbClr val="4BFF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60" autoAdjust="0"/>
  </p:normalViewPr>
  <p:slideViewPr>
    <p:cSldViewPr>
      <p:cViewPr>
        <p:scale>
          <a:sx n="121" d="100"/>
          <a:sy n="121" d="100"/>
        </p:scale>
        <p:origin x="-12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79425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79425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4381B042-010F-4DF3-B9BB-A31D3D2316B3}" type="datetimeFigureOut">
              <a:rPr lang="fr-FR" smtClean="0"/>
              <a:t>25/08/2014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4457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0" tIns="47055" rIns="94110" bIns="4705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182" y="4554538"/>
            <a:ext cx="5505450" cy="4314825"/>
          </a:xfrm>
          <a:prstGeom prst="rect">
            <a:avLst/>
          </a:prstGeom>
        </p:spPr>
        <p:txBody>
          <a:bodyPr vert="horz" lIns="94110" tIns="47055" rIns="94110" bIns="47055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107411"/>
            <a:ext cx="2982119" cy="479425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8102" y="9107411"/>
            <a:ext cx="2982119" cy="479425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71B0ACA4-4FB2-41EE-B36A-8CCA4D2B2E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0323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F90EE-96EF-4877-8B8F-6E5CBA06C459}" type="datetime1">
              <a:rPr lang="fr-FR" smtClean="0"/>
              <a:t>25/08/2014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C.A. Brainstorming - 10 juillet 2013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849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4C63-164B-4F52-90D0-7C8EA9F222C0}" type="datetime1">
              <a:rPr lang="fr-FR" smtClean="0"/>
              <a:t>25/08/2014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C.A. Brainstorming - 11 septembre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327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CC64-0751-4928-B00B-274E00D191D0}" type="datetime1">
              <a:rPr lang="fr-FR" smtClean="0"/>
              <a:t>25/08/2014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C.A. Brainstorming - 11 septembre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68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39328A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chemeClr val="accent6">
                  <a:lumMod val="75000"/>
                </a:schemeClr>
              </a:buClr>
              <a:buSzPct val="80000"/>
              <a:buFont typeface="Wingdings" pitchFamily="2" charset="2"/>
              <a:buChar char="q"/>
              <a:defRPr sz="2800" b="1"/>
            </a:lvl1pPr>
            <a:lvl2pPr marL="742950" indent="-285750"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 sz="2400"/>
            </a:lvl2pPr>
            <a:lvl3pPr>
              <a:defRPr sz="2000"/>
            </a:lvl3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4BB9-EA49-4C9B-992C-5B3A0FB541EE}" type="datetime1">
              <a:rPr lang="fr-FR" smtClean="0"/>
              <a:t>25/08/2014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</p:spPr>
        <p:txBody>
          <a:bodyPr/>
          <a:lstStyle>
            <a:lvl1pPr>
              <a:defRPr sz="800"/>
            </a:lvl1pPr>
          </a:lstStyle>
          <a:p>
            <a:r>
              <a:rPr lang="fr-FR" dirty="0" smtClean="0"/>
              <a:t>Dossier candidature Start-up 2014-2015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74904" y="6520259"/>
            <a:ext cx="2133600" cy="365125"/>
          </a:xfrm>
        </p:spPr>
        <p:txBody>
          <a:bodyPr/>
          <a:lstStyle>
            <a:lvl1pPr>
              <a:defRPr sz="800"/>
            </a:lvl1pPr>
          </a:lstStyle>
          <a:p>
            <a:fld id="{AD7E0DF1-AAAF-4B3D-9869-D23C07DE1AA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0400"/>
            <a:ext cx="1259632" cy="4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50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A021C-C801-4176-9FF5-525BD04B6D15}" type="datetime1">
              <a:rPr lang="fr-FR" smtClean="0"/>
              <a:t>25/08/2014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C.A. Brainstorming - 11 septembre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882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275C-F294-4685-B51A-E84E63898409}" type="datetime1">
              <a:rPr lang="fr-FR" smtClean="0"/>
              <a:t>25/08/2014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C.A. Brainstorming - 11 septembre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8934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951-735F-482D-B453-6387B3C822DA}" type="datetime1">
              <a:rPr lang="fr-FR" smtClean="0"/>
              <a:t>25/08/2014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C.A. Brainstorming - 11 septembre 2012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55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8858-77ED-4CF7-B4DD-77FB1FA0ED01}" type="datetime1">
              <a:rPr lang="fr-FR" smtClean="0"/>
              <a:t>25/08/2014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C.A. Brainstorming - 11 septembre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06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3D7A-6EDE-48E8-82B3-E4278ABCE79E}" type="datetime1">
              <a:rPr lang="fr-FR" smtClean="0"/>
              <a:t>25/08/2014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C.A. Brainstorming - 11 septembre 2012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18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FB3A-EFE3-42A6-A149-54614DE6AD2F}" type="datetime1">
              <a:rPr lang="fr-FR" smtClean="0"/>
              <a:t>25/08/2014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C.A. Brainstorming - 11 septembre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564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1D8D-0CF1-458C-B654-ACFA1A057771}" type="datetime1">
              <a:rPr lang="fr-FR" smtClean="0"/>
              <a:t>25/08/2014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C.A. Brainstorming - 11 septembre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49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EE426-2B1D-4CE9-8AD2-66E048E20904}" type="datetime1">
              <a:rPr lang="fr-FR" smtClean="0"/>
              <a:t>25/08/2014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C.A. Brainstorming - 10 juillet 2013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E0DF1-AAAF-4B3D-9869-D23C07DE1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75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hmr@eurocloud.fr" TargetMode="External"/><Relationship Id="rId2" Type="http://schemas.openxmlformats.org/officeDocument/2006/relationships/hyperlink" Target="mailto:startup@eurocloud.f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831183"/>
            <a:ext cx="7772400" cy="1470025"/>
          </a:xfrm>
        </p:spPr>
        <p:txBody>
          <a:bodyPr/>
          <a:lstStyle/>
          <a:p>
            <a:r>
              <a:rPr lang="fr-FR" b="1" dirty="0" smtClean="0"/>
              <a:t>Dossier de candidature Start-Up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28825" y="5539680"/>
            <a:ext cx="6843575" cy="769640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fr-FR" dirty="0"/>
              <a:t>Toutes les informations inscrites dans le dossier resteront confidentielles et ne seront pas communiquées en dehors des membres du jury qui ont accepté un NDA (clause de confidentialité).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25" y="705591"/>
            <a:ext cx="7268590" cy="28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322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Slide </a:t>
            </a:r>
            <a:r>
              <a:rPr lang="fr-FR" dirty="0" smtClean="0"/>
              <a:t>7 : </a:t>
            </a:r>
            <a:r>
              <a:rPr lang="fr-FR" dirty="0"/>
              <a:t>Etat actuel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Mettre en évidence les étapes clés d’avancée jusqu’à présent</a:t>
            </a:r>
          </a:p>
          <a:p>
            <a:r>
              <a:rPr lang="fr-FR" dirty="0"/>
              <a:t>Qu’avez-vous déjà accompli ?</a:t>
            </a:r>
          </a:p>
          <a:p>
            <a:pPr lvl="1"/>
            <a:r>
              <a:rPr lang="fr-FR" dirty="0"/>
              <a:t>Les membres de la commission apprécient de constater une utilisation efficiente et productive des ressources.</a:t>
            </a:r>
          </a:p>
          <a:p>
            <a:r>
              <a:rPr lang="fr-FR" dirty="0"/>
              <a:t>Une « frise » chronologique peut être utile. </a:t>
            </a:r>
          </a:p>
          <a:p>
            <a:r>
              <a:rPr lang="fr-FR" dirty="0"/>
              <a:t>Insister sur votre feuille de route à venir</a:t>
            </a:r>
          </a:p>
          <a:p>
            <a:pPr lvl="1"/>
            <a:r>
              <a:rPr lang="fr-FR" dirty="0"/>
              <a:t>Montrer que vous êtes en bonne position pour les prochaines étapes clés</a:t>
            </a:r>
          </a:p>
          <a:p>
            <a:pPr lvl="1"/>
            <a:r>
              <a:rPr lang="fr-FR" dirty="0"/>
              <a:t>Quel est votre plan d’actions pour les 12/24 prochains mois ? </a:t>
            </a:r>
          </a:p>
          <a:p>
            <a:pPr lvl="1"/>
            <a:r>
              <a:rPr lang="fr-FR" dirty="0"/>
              <a:t>Merci d’inclure les chiffres clés de votre business plan.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Dossier candidature Start-up 2014-2015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560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Slide 8 : format libre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Des informations que vous </a:t>
            </a:r>
            <a:r>
              <a:rPr lang="fr-FR" dirty="0" smtClean="0"/>
              <a:t>souhaiteriez </a:t>
            </a:r>
            <a:r>
              <a:rPr lang="fr-FR" dirty="0"/>
              <a:t>rajouter </a:t>
            </a:r>
            <a:endParaRPr lang="fr-FR" dirty="0" smtClean="0"/>
          </a:p>
          <a:p>
            <a:r>
              <a:rPr lang="fr-FR" dirty="0" smtClean="0"/>
              <a:t>Slide non obligatoire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Dossier candidature Start-up 2014-2015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629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finir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Envoyer ce document à </a:t>
            </a:r>
            <a:r>
              <a:rPr lang="fr-FR" dirty="0" smtClean="0">
                <a:hlinkClick r:id="rId2"/>
              </a:rPr>
              <a:t>startup@eurocloud.fr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Contacts :</a:t>
            </a:r>
          </a:p>
          <a:p>
            <a:pPr lvl="1"/>
            <a:r>
              <a:rPr lang="fr-FR" dirty="0" smtClean="0">
                <a:hlinkClick r:id="rId2"/>
              </a:rPr>
              <a:t>Maya Dan</a:t>
            </a:r>
            <a:r>
              <a:rPr lang="fr-FR" dirty="0" smtClean="0"/>
              <a:t>, Présidente de la commission Start-Up d’EuroCloud France.</a:t>
            </a:r>
          </a:p>
          <a:p>
            <a:pPr lvl="1"/>
            <a:r>
              <a:rPr lang="fr-FR" dirty="0" smtClean="0">
                <a:hlinkClick r:id="rId3"/>
              </a:rPr>
              <a:t>Henry-Michel Rozenblum</a:t>
            </a:r>
            <a:r>
              <a:rPr lang="fr-FR" dirty="0" smtClean="0"/>
              <a:t>, Délégué Général d’EuroCloud France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Dossier candidature Start-up 2014-2015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86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Règles à respecter pour votre candidature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Utiliser uniquement ce document PowerPoint de 8 pages. </a:t>
            </a:r>
          </a:p>
          <a:p>
            <a:pPr lvl="1"/>
            <a:r>
              <a:rPr lang="fr-FR" dirty="0"/>
              <a:t>Cela permettra de faire passer les messages importants à la commission. </a:t>
            </a:r>
          </a:p>
          <a:p>
            <a:pPr lvl="1"/>
            <a:r>
              <a:rPr lang="fr-FR" dirty="0"/>
              <a:t>Utiliser le logo/police/fond de page de votre entreprise. </a:t>
            </a:r>
          </a:p>
          <a:p>
            <a:pPr lvl="1"/>
            <a:r>
              <a:rPr lang="fr-FR" dirty="0"/>
              <a:t>Conserver le même format pour l’ensemble des slides, exceptés les graphiques. </a:t>
            </a:r>
          </a:p>
          <a:p>
            <a:pPr lvl="1"/>
            <a:r>
              <a:rPr lang="fr-FR" dirty="0"/>
              <a:t>Utiliser un seul type et une seule couleur de police. </a:t>
            </a:r>
          </a:p>
          <a:p>
            <a:pPr lvl="1"/>
            <a:r>
              <a:rPr lang="fr-FR" dirty="0"/>
              <a:t>Ne pas utiliser de petites tailles de police. </a:t>
            </a:r>
          </a:p>
          <a:p>
            <a:pPr lvl="1"/>
            <a:r>
              <a:rPr lang="fr-FR" dirty="0"/>
              <a:t>Ne pas dépasser 4 points/3 sous-points par slide dans les listes à puces.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Dossier candidature Start-up 2014-2015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7627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Slide d’introduction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Nom de l’entreprise</a:t>
            </a:r>
          </a:p>
          <a:p>
            <a:r>
              <a:rPr lang="fr-FR" dirty="0"/>
              <a:t>Illustrations adéquates(logo, charte graphique, etc.)</a:t>
            </a:r>
          </a:p>
          <a:p>
            <a:r>
              <a:rPr lang="fr-FR" dirty="0"/>
              <a:t>Une courte phrase qui décrit votre activité</a:t>
            </a:r>
          </a:p>
          <a:p>
            <a:r>
              <a:rPr lang="fr-FR" dirty="0"/>
              <a:t>Site web</a:t>
            </a:r>
          </a:p>
          <a:p>
            <a:r>
              <a:rPr lang="fr-FR" dirty="0"/>
              <a:t>Qui présentera l’entreprise (titre et coordonnées)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Dossier candidature Start-up 2014-2015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383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Slide </a:t>
            </a:r>
            <a:r>
              <a:rPr lang="fr-FR" dirty="0" smtClean="0"/>
              <a:t>1 : </a:t>
            </a:r>
            <a:r>
              <a:rPr lang="fr-FR" dirty="0"/>
              <a:t>Informations générales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2 à 5 points</a:t>
            </a:r>
          </a:p>
          <a:p>
            <a:r>
              <a:rPr lang="fr-FR" dirty="0" smtClean="0"/>
              <a:t>Indiquer </a:t>
            </a:r>
            <a:r>
              <a:rPr lang="fr-FR" dirty="0"/>
              <a:t>uniquement les points clés pour conserver l’attention pour la suite de la présentation.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Dossier candidature Start-up 2014-2015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4466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Slide </a:t>
            </a:r>
            <a:r>
              <a:rPr lang="fr-FR" dirty="0" smtClean="0"/>
              <a:t>2 : </a:t>
            </a:r>
            <a:r>
              <a:rPr lang="fr-FR" dirty="0"/>
              <a:t>Votre solution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Description rapide de votre offre</a:t>
            </a:r>
          </a:p>
          <a:p>
            <a:pPr lvl="1"/>
            <a:r>
              <a:rPr lang="fr-FR" dirty="0"/>
              <a:t>Fonctions et services </a:t>
            </a:r>
            <a:r>
              <a:rPr lang="fr-FR" dirty="0" smtClean="0"/>
              <a:t>proposés </a:t>
            </a:r>
            <a:endParaRPr lang="fr-FR" dirty="0"/>
          </a:p>
          <a:p>
            <a:pPr lvl="1"/>
            <a:r>
              <a:rPr lang="fr-FR" dirty="0"/>
              <a:t>Quelle est l’originalité de votre offre et </a:t>
            </a:r>
            <a:r>
              <a:rPr lang="fr-FR" dirty="0" smtClean="0"/>
              <a:t>en quoi est-elle innovante ? </a:t>
            </a:r>
            <a:endParaRPr lang="fr-FR" dirty="0"/>
          </a:p>
          <a:p>
            <a:pPr lvl="1"/>
            <a:r>
              <a:rPr lang="fr-FR" dirty="0"/>
              <a:t>A quels besoins non couverts aujourd’hui répond-elle ? </a:t>
            </a:r>
          </a:p>
          <a:p>
            <a:pPr lvl="1"/>
            <a:r>
              <a:rPr lang="fr-FR" dirty="0"/>
              <a:t>En quoi votre solution est-elle une solution Cloud ?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Dossier candidature Start-up 2014-2015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527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Slide </a:t>
            </a:r>
            <a:r>
              <a:rPr lang="fr-FR" altLang="fr-FR" dirty="0" smtClean="0"/>
              <a:t>3 : </a:t>
            </a:r>
            <a:r>
              <a:rPr lang="fr-FR" altLang="fr-FR" dirty="0"/>
              <a:t>L’entreprise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Quelle est la genèse de votre projet de création de votre entreprise ? </a:t>
            </a:r>
          </a:p>
          <a:p>
            <a:r>
              <a:rPr lang="fr-FR" dirty="0"/>
              <a:t>Quelle est votre stratégie ? </a:t>
            </a:r>
          </a:p>
          <a:p>
            <a:r>
              <a:rPr lang="fr-FR" dirty="0"/>
              <a:t>Qui sont vos investisseurs ? Quel </a:t>
            </a:r>
            <a:r>
              <a:rPr lang="fr-FR" dirty="0" smtClean="0"/>
              <a:t>sont les montants investis </a:t>
            </a:r>
            <a:r>
              <a:rPr lang="fr-FR" dirty="0"/>
              <a:t>?</a:t>
            </a:r>
          </a:p>
          <a:p>
            <a:r>
              <a:rPr lang="fr-FR" dirty="0"/>
              <a:t>Quelles difficultés avez-vous rencontrées ? 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Dossier candidature Start-up 2014-2015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7916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Slide </a:t>
            </a:r>
            <a:r>
              <a:rPr lang="fr-FR" dirty="0" smtClean="0"/>
              <a:t>4 : Votre marché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Combien de clients avez-vous aujourd’hui ?</a:t>
            </a:r>
          </a:p>
          <a:p>
            <a:pPr lvl="1"/>
            <a:r>
              <a:rPr lang="fr-FR" dirty="0"/>
              <a:t>Caractéristiques : taille, secteur, implantation géographique</a:t>
            </a:r>
          </a:p>
          <a:p>
            <a:r>
              <a:rPr lang="fr-FR" dirty="0" smtClean="0"/>
              <a:t>Décrivez </a:t>
            </a:r>
            <a:r>
              <a:rPr lang="fr-FR" dirty="0"/>
              <a:t>votre marché</a:t>
            </a:r>
          </a:p>
          <a:p>
            <a:pPr lvl="1"/>
            <a:r>
              <a:rPr lang="fr-FR" dirty="0"/>
              <a:t>Cible, taille, potentiel, implantation géographique, </a:t>
            </a:r>
            <a:r>
              <a:rPr lang="fr-FR" dirty="0" err="1"/>
              <a:t>etc</a:t>
            </a:r>
            <a:endParaRPr lang="fr-FR" dirty="0"/>
          </a:p>
          <a:p>
            <a:r>
              <a:rPr lang="fr-FR" dirty="0" smtClean="0"/>
              <a:t> </a:t>
            </a:r>
            <a:r>
              <a:rPr lang="fr-FR" dirty="0"/>
              <a:t>Quels sont vos concurrents en </a:t>
            </a:r>
            <a:r>
              <a:rPr lang="fr-FR" dirty="0" smtClean="0"/>
              <a:t>France, </a:t>
            </a:r>
            <a:r>
              <a:rPr lang="fr-FR" dirty="0"/>
              <a:t>à l’étranger ?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Dossier candidature Start-up 2014-2015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585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dirty="0"/>
              <a:t>Slide </a:t>
            </a:r>
            <a:r>
              <a:rPr lang="en-US" altLang="fr-FR" dirty="0" smtClean="0"/>
              <a:t>5 : </a:t>
            </a:r>
            <a:r>
              <a:rPr lang="en-US" altLang="fr-FR" dirty="0" err="1" smtClean="0"/>
              <a:t>Vos</a:t>
            </a:r>
            <a:r>
              <a:rPr lang="en-US" altLang="fr-FR" dirty="0" smtClean="0"/>
              <a:t> </a:t>
            </a:r>
            <a:r>
              <a:rPr lang="en-US" altLang="fr-FR" dirty="0" err="1" smtClean="0"/>
              <a:t>prévisions</a:t>
            </a:r>
            <a:r>
              <a:rPr lang="en-US" altLang="fr-FR" dirty="0" smtClean="0"/>
              <a:t> </a:t>
            </a:r>
            <a:r>
              <a:rPr lang="en-US" altLang="fr-FR" dirty="0" err="1" smtClean="0"/>
              <a:t>commerciales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Dans votre budget </a:t>
            </a:r>
            <a:r>
              <a:rPr lang="fr-FR" dirty="0" smtClean="0"/>
              <a:t>2014 (ou 2015), </a:t>
            </a:r>
            <a:r>
              <a:rPr lang="fr-FR" dirty="0"/>
              <a:t>pensez-vous être : </a:t>
            </a:r>
          </a:p>
          <a:p>
            <a:pPr lvl="1"/>
            <a:r>
              <a:rPr lang="fr-FR" dirty="0"/>
              <a:t>A perte, </a:t>
            </a:r>
          </a:p>
          <a:p>
            <a:pPr lvl="1"/>
            <a:r>
              <a:rPr lang="fr-FR" dirty="0"/>
              <a:t>A l’équilibre, </a:t>
            </a:r>
          </a:p>
          <a:p>
            <a:pPr lvl="1"/>
            <a:r>
              <a:rPr lang="fr-FR" dirty="0"/>
              <a:t>Profitable ? </a:t>
            </a:r>
          </a:p>
          <a:p>
            <a:endParaRPr lang="fr-FR" dirty="0"/>
          </a:p>
          <a:p>
            <a:r>
              <a:rPr lang="fr-FR" dirty="0"/>
              <a:t>Quel est votre business model ? </a:t>
            </a:r>
          </a:p>
          <a:p>
            <a:endParaRPr lang="fr-FR" dirty="0"/>
          </a:p>
          <a:p>
            <a:r>
              <a:rPr lang="fr-FR" dirty="0"/>
              <a:t>Indiquer clairement vos hypothèses clés </a:t>
            </a:r>
            <a:r>
              <a:rPr lang="fr-FR" b="0" i="1" dirty="0"/>
              <a:t>(optionnel)</a:t>
            </a:r>
          </a:p>
          <a:p>
            <a:pPr lvl="1"/>
            <a:r>
              <a:rPr lang="fr-FR" dirty="0"/>
              <a:t>Pénétration du marché, prévisions des ventes et calendrier </a:t>
            </a:r>
          </a:p>
          <a:p>
            <a:pPr lvl="2"/>
            <a:r>
              <a:rPr lang="fr-FR" dirty="0"/>
              <a:t>Top-down (supportable pourcentages)</a:t>
            </a:r>
          </a:p>
          <a:p>
            <a:pPr lvl="2"/>
            <a:r>
              <a:rPr lang="fr-FR" dirty="0" err="1"/>
              <a:t>Bottom</a:t>
            </a:r>
            <a:r>
              <a:rPr lang="fr-FR" dirty="0"/>
              <a:t>-up (pipeline, </a:t>
            </a:r>
            <a:r>
              <a:rPr lang="fr-FR" dirty="0" smtClean="0"/>
              <a:t>CA par client, </a:t>
            </a:r>
            <a:r>
              <a:rPr lang="fr-FR" dirty="0"/>
              <a:t>validation)</a:t>
            </a:r>
          </a:p>
          <a:p>
            <a:pPr lvl="1"/>
            <a:r>
              <a:rPr lang="fr-FR" dirty="0"/>
              <a:t>Autres (CA, </a:t>
            </a:r>
            <a:r>
              <a:rPr lang="fr-FR" dirty="0" err="1"/>
              <a:t>etc</a:t>
            </a:r>
            <a:r>
              <a:rPr lang="fr-FR" dirty="0"/>
              <a:t>)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Dossier candidature Start-up 2014-2015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85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Slide </a:t>
            </a:r>
            <a:r>
              <a:rPr lang="fr-FR" dirty="0" smtClean="0"/>
              <a:t>6 : Votre équipe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Précédents succès notables</a:t>
            </a:r>
          </a:p>
          <a:p>
            <a:pPr lvl="1"/>
            <a:r>
              <a:rPr lang="fr-FR" dirty="0"/>
              <a:t>Inclure le parcours académique</a:t>
            </a:r>
          </a:p>
          <a:p>
            <a:pPr lvl="1"/>
            <a:r>
              <a:rPr lang="fr-FR" dirty="0"/>
              <a:t>Mettre en évidence les expériences en lien avec votre domaine d’activité</a:t>
            </a:r>
          </a:p>
          <a:p>
            <a:pPr lvl="1"/>
            <a:r>
              <a:rPr lang="fr-FR" dirty="0"/>
              <a:t>Evitez les phrases </a:t>
            </a:r>
            <a:r>
              <a:rPr lang="fr-FR" dirty="0" smtClean="0"/>
              <a:t>vagues du </a:t>
            </a:r>
            <a:r>
              <a:rPr lang="fr-FR" dirty="0"/>
              <a:t>type </a:t>
            </a:r>
            <a:r>
              <a:rPr lang="fr-FR" dirty="0" smtClean="0"/>
              <a:t>« 20 </a:t>
            </a:r>
            <a:r>
              <a:rPr lang="fr-FR" dirty="0"/>
              <a:t>ans </a:t>
            </a:r>
            <a:r>
              <a:rPr lang="fr-FR" dirty="0" smtClean="0"/>
              <a:t>d’entrepreneuriat »</a:t>
            </a:r>
            <a:endParaRPr lang="fr-FR" dirty="0"/>
          </a:p>
          <a:p>
            <a:r>
              <a:rPr lang="fr-FR" dirty="0"/>
              <a:t>Plan de recrutement : qui vous manque-t-il ?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Dossier candidature Start-up 2014-2015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62988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526</Words>
  <Application>Microsoft Office PowerPoint</Application>
  <PresentationFormat>Affichage à l'écran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Dossier de candidature Start-Up</vt:lpstr>
      <vt:lpstr>Règles à respecter pour votre candidature</vt:lpstr>
      <vt:lpstr>Slide d’introduction</vt:lpstr>
      <vt:lpstr>Slide 1 : Informations générales</vt:lpstr>
      <vt:lpstr>Slide 2 : Votre solution</vt:lpstr>
      <vt:lpstr>Slide 3 : L’entreprise</vt:lpstr>
      <vt:lpstr>Slide 4 : Votre marché</vt:lpstr>
      <vt:lpstr>Slide 5 : Vos prévisions commerciales</vt:lpstr>
      <vt:lpstr>Slide 6 : Votre équipe</vt:lpstr>
      <vt:lpstr>Slide 7 : Etat actuel</vt:lpstr>
      <vt:lpstr>Slide 8 : format libre</vt:lpstr>
      <vt:lpstr>Pour finir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HMR</dc:creator>
  <cp:lastModifiedBy>Rozenblum</cp:lastModifiedBy>
  <cp:revision>115</cp:revision>
  <cp:lastPrinted>2012-09-11T09:29:44Z</cp:lastPrinted>
  <dcterms:created xsi:type="dcterms:W3CDTF">2012-05-24T07:31:40Z</dcterms:created>
  <dcterms:modified xsi:type="dcterms:W3CDTF">2014-08-25T09:33:02Z</dcterms:modified>
</cp:coreProperties>
</file>